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61" r:id="rId3"/>
    <p:sldId id="262" r:id="rId4"/>
    <p:sldId id="263" r:id="rId5"/>
    <p:sldId id="265" r:id="rId6"/>
    <p:sldId id="264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o neenan" initials="ln" lastIdx="1" clrIdx="0">
    <p:extLst>
      <p:ext uri="{19B8F6BF-5375-455C-9EA6-DF929625EA0E}">
        <p15:presenceInfo xmlns:p15="http://schemas.microsoft.com/office/powerpoint/2012/main" userId="ee7c2f9506093d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DD92CC-AF52-49EA-9695-E0FDC082BFF7}" v="25" dt="2019-02-23T00:08:01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 neenan" userId="ee7c2f9506093de2" providerId="LiveId" clId="{43DD92CC-AF52-49EA-9695-E0FDC082BFF7}"/>
    <pc:docChg chg="custSel addSld delSld modSld sldOrd">
      <pc:chgData name="leo neenan" userId="ee7c2f9506093de2" providerId="LiveId" clId="{43DD92CC-AF52-49EA-9695-E0FDC082BFF7}" dt="2019-02-23T00:08:09.395" v="682" actId="1076"/>
      <pc:docMkLst>
        <pc:docMk/>
      </pc:docMkLst>
      <pc:sldChg chg="addSp delSp modSp addCm">
        <pc:chgData name="leo neenan" userId="ee7c2f9506093de2" providerId="LiveId" clId="{43DD92CC-AF52-49EA-9695-E0FDC082BFF7}" dt="2019-02-22T23:54:50.050" v="641" actId="1076"/>
        <pc:sldMkLst>
          <pc:docMk/>
          <pc:sldMk cId="2414062224" sldId="262"/>
        </pc:sldMkLst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3" creationId="{D27BBFA3-3627-49F8-AC26-23C1B0CC1974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4" creationId="{97AC60ED-9D6F-4355-8B94-AA263B08877D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5" creationId="{68716CC2-A96E-4E82-9068-A193E549BEB4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7" creationId="{7E6B5DEC-F661-4DB6-847C-80207B43D280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8" creationId="{0969CB38-A8C5-47BC-9400-0DCABF58D59D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9" creationId="{CD57E259-320E-4F2F-B780-75856BAF44C3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10" creationId="{FD60BEA8-7E28-4F18-9354-147E4B8A8E62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11" creationId="{10DB3F26-C830-49BE-A5B6-FEB6E816692B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12" creationId="{9075CDE4-3C7B-455B-B495-A5CFE7B2080A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13" creationId="{A62AECE5-CF9D-4265-B845-D30A28134195}"/>
          </ac:spMkLst>
        </pc:spChg>
        <pc:spChg chg="mod">
          <ac:chgData name="leo neenan" userId="ee7c2f9506093de2" providerId="LiveId" clId="{43DD92CC-AF52-49EA-9695-E0FDC082BFF7}" dt="2019-02-22T23:52:52.563" v="598" actId="1076"/>
          <ac:spMkLst>
            <pc:docMk/>
            <pc:sldMk cId="2414062224" sldId="262"/>
            <ac:spMk id="14" creationId="{A523BE9A-79FA-43C0-B821-DCD6238E0724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15" creationId="{3899AB02-EA9A-4905-AF09-05BFC51983B4}"/>
          </ac:spMkLst>
        </pc:spChg>
        <pc:spChg chg="mod">
          <ac:chgData name="leo neenan" userId="ee7c2f9506093de2" providerId="LiveId" clId="{43DD92CC-AF52-49EA-9695-E0FDC082BFF7}" dt="2019-02-22T23:52:58.898" v="599" actId="1076"/>
          <ac:spMkLst>
            <pc:docMk/>
            <pc:sldMk cId="2414062224" sldId="262"/>
            <ac:spMk id="16" creationId="{5D1D840C-1317-476C-9ABD-0ED7A7448A60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18" creationId="{8EBD3894-3279-4A30-8A5D-B544C8B7B278}"/>
          </ac:spMkLst>
        </pc:spChg>
        <pc:spChg chg="mod">
          <ac:chgData name="leo neenan" userId="ee7c2f9506093de2" providerId="LiveId" clId="{43DD92CC-AF52-49EA-9695-E0FDC082BFF7}" dt="2019-02-22T23:53:03.655" v="600" actId="1076"/>
          <ac:spMkLst>
            <pc:docMk/>
            <pc:sldMk cId="2414062224" sldId="262"/>
            <ac:spMk id="19" creationId="{28E96F8A-2CAA-4A93-8CFC-AFE2F3AB56E6}"/>
          </ac:spMkLst>
        </pc:spChg>
        <pc:spChg chg="mod">
          <ac:chgData name="leo neenan" userId="ee7c2f9506093de2" providerId="LiveId" clId="{43DD92CC-AF52-49EA-9695-E0FDC082BFF7}" dt="2019-02-22T07:22:34.585" v="440" actId="1076"/>
          <ac:spMkLst>
            <pc:docMk/>
            <pc:sldMk cId="2414062224" sldId="262"/>
            <ac:spMk id="20" creationId="{3506E04C-AB3B-409D-8CF7-1FFB7E54735C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21" creationId="{A7E22034-C2E0-43A5-A555-7BFE6B59C967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22" creationId="{0270EFB0-2113-4291-827F-C74A3AAC1998}"/>
          </ac:spMkLst>
        </pc:spChg>
        <pc:spChg chg="del">
          <ac:chgData name="leo neenan" userId="ee7c2f9506093de2" providerId="LiveId" clId="{43DD92CC-AF52-49EA-9695-E0FDC082BFF7}" dt="2019-02-22T23:52:45.752" v="597" actId="478"/>
          <ac:spMkLst>
            <pc:docMk/>
            <pc:sldMk cId="2414062224" sldId="262"/>
            <ac:spMk id="23" creationId="{C5CE26A6-D069-4C35-A1EA-E717F9F0D2CA}"/>
          </ac:spMkLst>
        </pc:spChg>
        <pc:spChg chg="add mod">
          <ac:chgData name="leo neenan" userId="ee7c2f9506093de2" providerId="LiveId" clId="{43DD92CC-AF52-49EA-9695-E0FDC082BFF7}" dt="2019-02-22T23:53:33.747" v="637" actId="122"/>
          <ac:spMkLst>
            <pc:docMk/>
            <pc:sldMk cId="2414062224" sldId="262"/>
            <ac:spMk id="24" creationId="{AEC4ACF2-10F8-4A57-8A6B-7C800B3C33FE}"/>
          </ac:spMkLst>
        </pc:spChg>
        <pc:picChg chg="add mod">
          <ac:chgData name="leo neenan" userId="ee7c2f9506093de2" providerId="LiveId" clId="{43DD92CC-AF52-49EA-9695-E0FDC082BFF7}" dt="2019-02-22T07:22:25.678" v="439" actId="1076"/>
          <ac:picMkLst>
            <pc:docMk/>
            <pc:sldMk cId="2414062224" sldId="262"/>
            <ac:picMk id="6" creationId="{12D22A17-AED7-4943-A316-83F21D6FD644}"/>
          </ac:picMkLst>
        </pc:picChg>
        <pc:picChg chg="add mod">
          <ac:chgData name="leo neenan" userId="ee7c2f9506093de2" providerId="LiveId" clId="{43DD92CC-AF52-49EA-9695-E0FDC082BFF7}" dt="2019-02-22T23:54:50.050" v="641" actId="1076"/>
          <ac:picMkLst>
            <pc:docMk/>
            <pc:sldMk cId="2414062224" sldId="262"/>
            <ac:picMk id="25" creationId="{A78791BF-6448-4A3A-A310-51FFC0446363}"/>
          </ac:picMkLst>
        </pc:picChg>
      </pc:sldChg>
      <pc:sldChg chg="addSp delSp modSp">
        <pc:chgData name="leo neenan" userId="ee7c2f9506093de2" providerId="LiveId" clId="{43DD92CC-AF52-49EA-9695-E0FDC082BFF7}" dt="2019-02-22T23:38:13.905" v="560" actId="20577"/>
        <pc:sldMkLst>
          <pc:docMk/>
          <pc:sldMk cId="2836129239" sldId="264"/>
        </pc:sldMkLst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6" creationId="{548E2280-0F6F-40A9-948E-D68E842E2A05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13" creationId="{A62AECE5-CF9D-4265-B845-D30A28134195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15" creationId="{3899AB02-EA9A-4905-AF09-05BFC51983B4}"/>
          </ac:spMkLst>
        </pc:spChg>
        <pc:spChg chg="mod">
          <ac:chgData name="leo neenan" userId="ee7c2f9506093de2" providerId="LiveId" clId="{43DD92CC-AF52-49EA-9695-E0FDC082BFF7}" dt="2019-02-22T23:38:13.905" v="560" actId="20577"/>
          <ac:spMkLst>
            <pc:docMk/>
            <pc:sldMk cId="2836129239" sldId="264"/>
            <ac:spMk id="16" creationId="{5D1D840C-1317-476C-9ABD-0ED7A7448A60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23" creationId="{EE6B09AE-C950-4A57-81C9-05E7DB480DA0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24" creationId="{2D8651CD-F61C-4C2C-8A20-318B4AC196D1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26" creationId="{F0DFF563-92F4-4F54-BF54-B1A7854EACF8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27" creationId="{61F9C844-A810-412D-A1A5-8550C6116981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31" creationId="{BB843820-5A6D-498E-A345-17012F229758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33" creationId="{988BC358-7AD0-4694-97E4-7B8A9D45B163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35" creationId="{CCDA902E-4729-4855-B2B3-D78EB24CB8BE}"/>
          </ac:spMkLst>
        </pc:spChg>
        <pc:spChg chg="del">
          <ac:chgData name="leo neenan" userId="ee7c2f9506093de2" providerId="LiveId" clId="{43DD92CC-AF52-49EA-9695-E0FDC082BFF7}" dt="2019-02-22T23:37:34.407" v="521" actId="478"/>
          <ac:spMkLst>
            <pc:docMk/>
            <pc:sldMk cId="2836129239" sldId="264"/>
            <ac:spMk id="36" creationId="{10103DA4-8966-46CE-939E-4A71798C8F59}"/>
          </ac:spMkLst>
        </pc:spChg>
        <pc:picChg chg="add mod">
          <ac:chgData name="leo neenan" userId="ee7c2f9506093de2" providerId="LiveId" clId="{43DD92CC-AF52-49EA-9695-E0FDC082BFF7}" dt="2019-02-22T23:37:50.968" v="525" actId="1076"/>
          <ac:picMkLst>
            <pc:docMk/>
            <pc:sldMk cId="2836129239" sldId="264"/>
            <ac:picMk id="4" creationId="{D8F1C1E3-2441-41C1-97E9-5A3178774BDE}"/>
          </ac:picMkLst>
        </pc:picChg>
      </pc:sldChg>
      <pc:sldChg chg="addSp delSp modSp">
        <pc:chgData name="leo neenan" userId="ee7c2f9506093de2" providerId="LiveId" clId="{43DD92CC-AF52-49EA-9695-E0FDC082BFF7}" dt="2019-02-22T23:22:16.676" v="514" actId="20577"/>
        <pc:sldMkLst>
          <pc:docMk/>
          <pc:sldMk cId="2196871419" sldId="265"/>
        </pc:sldMkLst>
        <pc:spChg chg="del">
          <ac:chgData name="leo neenan" userId="ee7c2f9506093de2" providerId="LiveId" clId="{43DD92CC-AF52-49EA-9695-E0FDC082BFF7}" dt="2019-02-22T06:56:14.163" v="428" actId="478"/>
          <ac:spMkLst>
            <pc:docMk/>
            <pc:sldMk cId="2196871419" sldId="265"/>
            <ac:spMk id="4" creationId="{9039DBDA-A4AC-4E19-85BA-13D1852C5DE4}"/>
          </ac:spMkLst>
        </pc:spChg>
        <pc:spChg chg="mod">
          <ac:chgData name="leo neenan" userId="ee7c2f9506093de2" providerId="LiveId" clId="{43DD92CC-AF52-49EA-9695-E0FDC082BFF7}" dt="2019-02-22T23:22:16.676" v="514" actId="20577"/>
          <ac:spMkLst>
            <pc:docMk/>
            <pc:sldMk cId="2196871419" sldId="265"/>
            <ac:spMk id="16" creationId="{5D1D840C-1317-476C-9ABD-0ED7A7448A60}"/>
          </ac:spMkLst>
        </pc:spChg>
        <pc:spChg chg="del">
          <ac:chgData name="leo neenan" userId="ee7c2f9506093de2" providerId="LiveId" clId="{43DD92CC-AF52-49EA-9695-E0FDC082BFF7}" dt="2019-02-22T06:56:30.494" v="432" actId="478"/>
          <ac:spMkLst>
            <pc:docMk/>
            <pc:sldMk cId="2196871419" sldId="265"/>
            <ac:spMk id="21" creationId="{67C672B3-0E4C-470E-90F5-C7BE398CEC13}"/>
          </ac:spMkLst>
        </pc:spChg>
        <pc:spChg chg="del">
          <ac:chgData name="leo neenan" userId="ee7c2f9506093de2" providerId="LiveId" clId="{43DD92CC-AF52-49EA-9695-E0FDC082BFF7}" dt="2019-02-22T06:56:24.188" v="430" actId="478"/>
          <ac:spMkLst>
            <pc:docMk/>
            <pc:sldMk cId="2196871419" sldId="265"/>
            <ac:spMk id="28" creationId="{19E14E04-5F74-4797-A91F-464A1A67DC83}"/>
          </ac:spMkLst>
        </pc:spChg>
        <pc:spChg chg="del">
          <ac:chgData name="leo neenan" userId="ee7c2f9506093de2" providerId="LiveId" clId="{43DD92CC-AF52-49EA-9695-E0FDC082BFF7}" dt="2019-02-22T06:56:21.785" v="429" actId="478"/>
          <ac:spMkLst>
            <pc:docMk/>
            <pc:sldMk cId="2196871419" sldId="265"/>
            <ac:spMk id="29" creationId="{21E580E4-D127-4A82-8C28-8C3C1764BB1A}"/>
          </ac:spMkLst>
        </pc:spChg>
        <pc:spChg chg="mod">
          <ac:chgData name="leo neenan" userId="ee7c2f9506093de2" providerId="LiveId" clId="{43DD92CC-AF52-49EA-9695-E0FDC082BFF7}" dt="2019-02-22T06:56:45.052" v="434" actId="1076"/>
          <ac:spMkLst>
            <pc:docMk/>
            <pc:sldMk cId="2196871419" sldId="265"/>
            <ac:spMk id="37" creationId="{FC902820-B46E-42F9-9901-2807FE96E8BC}"/>
          </ac:spMkLst>
        </pc:spChg>
        <pc:spChg chg="del">
          <ac:chgData name="leo neenan" userId="ee7c2f9506093de2" providerId="LiveId" clId="{43DD92CC-AF52-49EA-9695-E0FDC082BFF7}" dt="2019-02-22T06:56:26.525" v="431" actId="478"/>
          <ac:spMkLst>
            <pc:docMk/>
            <pc:sldMk cId="2196871419" sldId="265"/>
            <ac:spMk id="39" creationId="{F77D6B08-BA30-4C87-892E-FCA78F5C7FA6}"/>
          </ac:spMkLst>
        </pc:spChg>
        <pc:picChg chg="add mod">
          <ac:chgData name="leo neenan" userId="ee7c2f9506093de2" providerId="LiveId" clId="{43DD92CC-AF52-49EA-9695-E0FDC082BFF7}" dt="2019-02-22T06:55:50.475" v="424" actId="14100"/>
          <ac:picMkLst>
            <pc:docMk/>
            <pc:sldMk cId="2196871419" sldId="265"/>
            <ac:picMk id="3" creationId="{DB02A6F9-92C9-443F-B2EB-868738DCA2F7}"/>
          </ac:picMkLst>
        </pc:picChg>
        <pc:picChg chg="add mod">
          <ac:chgData name="leo neenan" userId="ee7c2f9506093de2" providerId="LiveId" clId="{43DD92CC-AF52-49EA-9695-E0FDC082BFF7}" dt="2019-02-22T06:56:11.299" v="427" actId="14100"/>
          <ac:picMkLst>
            <pc:docMk/>
            <pc:sldMk cId="2196871419" sldId="265"/>
            <ac:picMk id="5" creationId="{67FFF0E9-FC6D-4A56-A7EE-2CF47B4D2D27}"/>
          </ac:picMkLst>
        </pc:picChg>
        <pc:picChg chg="add mod">
          <ac:chgData name="leo neenan" userId="ee7c2f9506093de2" providerId="LiveId" clId="{43DD92CC-AF52-49EA-9695-E0FDC082BFF7}" dt="2019-02-22T06:56:05.252" v="426" actId="14100"/>
          <ac:picMkLst>
            <pc:docMk/>
            <pc:sldMk cId="2196871419" sldId="265"/>
            <ac:picMk id="6" creationId="{A2171A07-E855-4E88-86B0-82B5CB2D7439}"/>
          </ac:picMkLst>
        </pc:picChg>
        <pc:cxnChg chg="del">
          <ac:chgData name="leo neenan" userId="ee7c2f9506093de2" providerId="LiveId" clId="{43DD92CC-AF52-49EA-9695-E0FDC082BFF7}" dt="2019-02-22T06:56:50.135" v="436" actId="478"/>
          <ac:cxnSpMkLst>
            <pc:docMk/>
            <pc:sldMk cId="2196871419" sldId="265"/>
            <ac:cxnSpMk id="8" creationId="{D3E58280-1974-427A-B5A1-604455B031EF}"/>
          </ac:cxnSpMkLst>
        </pc:cxnChg>
        <pc:cxnChg chg="del">
          <ac:chgData name="leo neenan" userId="ee7c2f9506093de2" providerId="LiveId" clId="{43DD92CC-AF52-49EA-9695-E0FDC082BFF7}" dt="2019-02-22T06:56:47.166" v="435" actId="478"/>
          <ac:cxnSpMkLst>
            <pc:docMk/>
            <pc:sldMk cId="2196871419" sldId="265"/>
            <ac:cxnSpMk id="38" creationId="{410BBF83-C51A-461A-84B3-46BB046BA6EC}"/>
          </ac:cxnSpMkLst>
        </pc:cxnChg>
      </pc:sldChg>
      <pc:sldChg chg="addSp modSp">
        <pc:chgData name="leo neenan" userId="ee7c2f9506093de2" providerId="LiveId" clId="{43DD92CC-AF52-49EA-9695-E0FDC082BFF7}" dt="2019-02-22T23:40:20.055" v="596" actId="20577"/>
        <pc:sldMkLst>
          <pc:docMk/>
          <pc:sldMk cId="4141313608" sldId="266"/>
        </pc:sldMkLst>
        <pc:spChg chg="mod">
          <ac:chgData name="leo neenan" userId="ee7c2f9506093de2" providerId="LiveId" clId="{43DD92CC-AF52-49EA-9695-E0FDC082BFF7}" dt="2019-02-22T23:40:20.055" v="596" actId="20577"/>
          <ac:spMkLst>
            <pc:docMk/>
            <pc:sldMk cId="4141313608" sldId="266"/>
            <ac:spMk id="16" creationId="{5D1D840C-1317-476C-9ABD-0ED7A7448A60}"/>
          </ac:spMkLst>
        </pc:spChg>
        <pc:picChg chg="add mod">
          <ac:chgData name="leo neenan" userId="ee7c2f9506093de2" providerId="LiveId" clId="{43DD92CC-AF52-49EA-9695-E0FDC082BFF7}" dt="2019-02-22T06:44:42.481" v="414" actId="1076"/>
          <ac:picMkLst>
            <pc:docMk/>
            <pc:sldMk cId="4141313608" sldId="266"/>
            <ac:picMk id="3" creationId="{D1FC4986-B73E-41DF-8799-F7FBC6915062}"/>
          </ac:picMkLst>
        </pc:picChg>
        <pc:picChg chg="mod">
          <ac:chgData name="leo neenan" userId="ee7c2f9506093de2" providerId="LiveId" clId="{43DD92CC-AF52-49EA-9695-E0FDC082BFF7}" dt="2019-02-22T06:44:36.662" v="413" actId="1076"/>
          <ac:picMkLst>
            <pc:docMk/>
            <pc:sldMk cId="4141313608" sldId="266"/>
            <ac:picMk id="1026" creationId="{35CA0372-4D6C-4C00-ABBB-3AC1902D2C00}"/>
          </ac:picMkLst>
        </pc:picChg>
      </pc:sldChg>
      <pc:sldChg chg="addSp delSp modSp add ord">
        <pc:chgData name="leo neenan" userId="ee7c2f9506093de2" providerId="LiveId" clId="{43DD92CC-AF52-49EA-9695-E0FDC082BFF7}" dt="2019-02-23T00:08:09.395" v="682" actId="1076"/>
        <pc:sldMkLst>
          <pc:docMk/>
          <pc:sldMk cId="1481910562" sldId="267"/>
        </pc:sldMkLst>
        <pc:spChg chg="mod">
          <ac:chgData name="leo neenan" userId="ee7c2f9506093de2" providerId="LiveId" clId="{43DD92CC-AF52-49EA-9695-E0FDC082BFF7}" dt="2019-02-18T17:39:40.260" v="20" actId="20577"/>
          <ac:spMkLst>
            <pc:docMk/>
            <pc:sldMk cId="1481910562" sldId="267"/>
            <ac:spMk id="2" creationId="{F055A291-7755-41FE-BC5C-0B0104D630FB}"/>
          </ac:spMkLst>
        </pc:spChg>
        <pc:spChg chg="add del mod">
          <ac:chgData name="leo neenan" userId="ee7c2f9506093de2" providerId="LiveId" clId="{43DD92CC-AF52-49EA-9695-E0FDC082BFF7}" dt="2019-02-23T00:05:44.502" v="643" actId="478"/>
          <ac:spMkLst>
            <pc:docMk/>
            <pc:sldMk cId="1481910562" sldId="267"/>
            <ac:spMk id="3" creationId="{C767ADDB-AF80-4B3C-90A2-5183E04C3B6D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6" creationId="{548E2280-0F6F-40A9-948E-D68E842E2A05}"/>
          </ac:spMkLst>
        </pc:spChg>
        <pc:spChg chg="del">
          <ac:chgData name="leo neenan" userId="ee7c2f9506093de2" providerId="LiveId" clId="{43DD92CC-AF52-49EA-9695-E0FDC082BFF7}" dt="2019-02-18T17:41:10.027" v="27" actId="478"/>
          <ac:spMkLst>
            <pc:docMk/>
            <pc:sldMk cId="1481910562" sldId="267"/>
            <ac:spMk id="13" creationId="{A62AECE5-CF9D-4265-B845-D30A28134195}"/>
          </ac:spMkLst>
        </pc:spChg>
        <pc:spChg chg="del mod">
          <ac:chgData name="leo neenan" userId="ee7c2f9506093de2" providerId="LiveId" clId="{43DD92CC-AF52-49EA-9695-E0FDC082BFF7}" dt="2019-02-18T17:44:34.225" v="322"/>
          <ac:spMkLst>
            <pc:docMk/>
            <pc:sldMk cId="1481910562" sldId="267"/>
            <ac:spMk id="14" creationId="{A523BE9A-79FA-43C0-B821-DCD6238E0724}"/>
          </ac:spMkLst>
        </pc:spChg>
        <pc:spChg chg="del">
          <ac:chgData name="leo neenan" userId="ee7c2f9506093de2" providerId="LiveId" clId="{43DD92CC-AF52-49EA-9695-E0FDC082BFF7}" dt="2019-02-18T17:41:13.293" v="28" actId="478"/>
          <ac:spMkLst>
            <pc:docMk/>
            <pc:sldMk cId="1481910562" sldId="267"/>
            <ac:spMk id="15" creationId="{3899AB02-EA9A-4905-AF09-05BFC51983B4}"/>
          </ac:spMkLst>
        </pc:spChg>
        <pc:spChg chg="mod">
          <ac:chgData name="leo neenan" userId="ee7c2f9506093de2" providerId="LiveId" clId="{43DD92CC-AF52-49EA-9695-E0FDC082BFF7}" dt="2019-02-23T00:06:12.124" v="679" actId="20577"/>
          <ac:spMkLst>
            <pc:docMk/>
            <pc:sldMk cId="1481910562" sldId="267"/>
            <ac:spMk id="16" creationId="{5D1D840C-1317-476C-9ABD-0ED7A7448A60}"/>
          </ac:spMkLst>
        </pc:spChg>
        <pc:spChg chg="del">
          <ac:chgData name="leo neenan" userId="ee7c2f9506093de2" providerId="LiveId" clId="{43DD92CC-AF52-49EA-9695-E0FDC082BFF7}" dt="2019-02-18T17:41:15.956" v="29" actId="478"/>
          <ac:spMkLst>
            <pc:docMk/>
            <pc:sldMk cId="1481910562" sldId="267"/>
            <ac:spMk id="18" creationId="{8EBD3894-3279-4A30-8A5D-B544C8B7B278}"/>
          </ac:spMkLst>
        </pc:spChg>
        <pc:spChg chg="del mod">
          <ac:chgData name="leo neenan" userId="ee7c2f9506093de2" providerId="LiveId" clId="{43DD92CC-AF52-49EA-9695-E0FDC082BFF7}" dt="2019-02-18T17:44:34.227" v="324"/>
          <ac:spMkLst>
            <pc:docMk/>
            <pc:sldMk cId="1481910562" sldId="267"/>
            <ac:spMk id="19" creationId="{28E96F8A-2CAA-4A93-8CFC-AFE2F3AB56E6}"/>
          </ac:spMkLst>
        </pc:spChg>
        <pc:spChg chg="mod">
          <ac:chgData name="leo neenan" userId="ee7c2f9506093de2" providerId="LiveId" clId="{43DD92CC-AF52-49EA-9695-E0FDC082BFF7}" dt="2019-02-18T17:44:39.320" v="325" actId="1076"/>
          <ac:spMkLst>
            <pc:docMk/>
            <pc:sldMk cId="1481910562" sldId="267"/>
            <ac:spMk id="20" creationId="{3506E04C-AB3B-409D-8CF7-1FFB7E54735C}"/>
          </ac:spMkLst>
        </pc:spChg>
        <pc:spChg chg="add 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22" creationId="{8471156F-98D1-4531-8010-9F7783AEA5AD}"/>
          </ac:spMkLst>
        </pc:spChg>
        <pc:spChg chg="add 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23" creationId="{1DFE6329-C637-4A11-802B-C0E5D6DC71E9}"/>
          </ac:spMkLst>
        </pc:spChg>
        <pc:spChg chg="add 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24" creationId="{1E575FE6-EA04-4F10-85B5-2DA859A7FD5E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25" creationId="{B896A071-1C80-4C61-A8ED-8B28AE38C7F9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27" creationId="{61F9C844-A810-412D-A1A5-8550C6116981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28" creationId="{422F63A4-666B-4826-BD57-73432DF01662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29" creationId="{2DC3D8EF-1B8C-43D4-9DE9-6D15788FC84A}"/>
          </ac:spMkLst>
        </pc:spChg>
        <pc:spChg chg="del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30" creationId="{F279D547-39E0-4B4E-B647-29EF31460081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31" creationId="{BB843820-5A6D-498E-A345-17012F229758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32" creationId="{C078B217-4743-444F-B766-F894A377CACD}"/>
          </ac:spMkLst>
        </pc:spChg>
        <pc:spChg chg="del mod">
          <ac:chgData name="leo neenan" userId="ee7c2f9506093de2" providerId="LiveId" clId="{43DD92CC-AF52-49EA-9695-E0FDC082BFF7}" dt="2019-02-23T00:05:42.152" v="642" actId="478"/>
          <ac:spMkLst>
            <pc:docMk/>
            <pc:sldMk cId="1481910562" sldId="267"/>
            <ac:spMk id="33" creationId="{988BC358-7AD0-4694-97E4-7B8A9D45B163}"/>
          </ac:spMkLst>
        </pc:spChg>
        <pc:picChg chg="add mod">
          <ac:chgData name="leo neenan" userId="ee7c2f9506093de2" providerId="LiveId" clId="{43DD92CC-AF52-49EA-9695-E0FDC082BFF7}" dt="2019-02-23T00:08:09.395" v="682" actId="1076"/>
          <ac:picMkLst>
            <pc:docMk/>
            <pc:sldMk cId="1481910562" sldId="267"/>
            <ac:picMk id="4" creationId="{40852D5E-20C9-4125-AF4A-351513F8EA2E}"/>
          </ac:picMkLst>
        </pc:picChg>
        <pc:picChg chg="del">
          <ac:chgData name="leo neenan" userId="ee7c2f9506093de2" providerId="LiveId" clId="{43DD92CC-AF52-49EA-9695-E0FDC082BFF7}" dt="2019-02-18T17:44:34.209" v="320" actId="478"/>
          <ac:picMkLst>
            <pc:docMk/>
            <pc:sldMk cId="1481910562" sldId="267"/>
            <ac:picMk id="34" creationId="{D2C132B1-1F23-4007-B914-76875C3E5798}"/>
          </ac:picMkLst>
        </pc:picChg>
      </pc:sldChg>
      <pc:sldChg chg="addSp modSp add del">
        <pc:chgData name="leo neenan" userId="ee7c2f9506093de2" providerId="LiveId" clId="{43DD92CC-AF52-49EA-9695-E0FDC082BFF7}" dt="2019-02-22T23:08:21.941" v="479" actId="2696"/>
        <pc:sldMkLst>
          <pc:docMk/>
          <pc:sldMk cId="576639367" sldId="268"/>
        </pc:sldMkLst>
        <pc:spChg chg="add mod">
          <ac:chgData name="leo neenan" userId="ee7c2f9506093de2" providerId="LiveId" clId="{43DD92CC-AF52-49EA-9695-E0FDC082BFF7}" dt="2019-02-22T23:07:18.366" v="478" actId="14100"/>
          <ac:spMkLst>
            <pc:docMk/>
            <pc:sldMk cId="576639367" sldId="268"/>
            <ac:spMk id="2" creationId="{9A24D4EC-9CB5-4084-86B2-1D18C29ACD01}"/>
          </ac:spMkLst>
        </pc:spChg>
      </pc:sldChg>
      <pc:sldChg chg="add del">
        <pc:chgData name="leo neenan" userId="ee7c2f9506093de2" providerId="LiveId" clId="{43DD92CC-AF52-49EA-9695-E0FDC082BFF7}" dt="2019-02-22T23:39:12.243" v="561" actId="2696"/>
        <pc:sldMkLst>
          <pc:docMk/>
          <pc:sldMk cId="1062706874" sldId="268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22T23:53:08.156" idx="1">
    <p:pos x="4309" y="3419"/>
    <p:text/>
    <p:extLst>
      <p:ext uri="{C676402C-5697-4E1C-873F-D02D1690AC5C}">
        <p15:threadingInfo xmlns:p15="http://schemas.microsoft.com/office/powerpoint/2012/main" timeZoneBias="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FAD77-5709-4853-91D3-5F63D135FE4D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34C4F-95DD-4F7C-9A62-9CC24AB35A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191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A20B8-14F9-45E1-8CE5-3D94F426B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F2E05-C10D-4B19-BBEC-7D9C634CD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B4860-DFB0-4ED1-BFCB-A8D29AF2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F07C6-4104-4CF5-A20F-BD8C1308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34E03-BBB7-4850-AF7D-0006D9DD1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72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E8AD9-831D-4C17-A5E2-61814769C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BF6A9D-14C5-4C37-929B-7872DED40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6BCAA-5C6E-4216-AF89-DF778F9A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09CDC-4146-4103-9526-28053570A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50966-812F-4C56-9294-66E52F747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13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6F76EC-C39B-42D8-A4B4-1603CB496F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F52078-8614-49A3-AE96-68A909AB8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83BB-667E-47EF-BD44-3F14F256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775A4-124F-4589-B65E-47E78CC9E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6B940-AE90-47B1-8CB5-AB886C1C7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553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4D2D-4A6E-4F75-A538-C4240C380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AB3D-3453-4972-8592-3E258157F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E3AA6-D573-4E09-B5EE-522203C30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7E300-AB5D-4D39-8CA5-632F9E7E1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672A6-A2C5-455A-81D0-DDFB034C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29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BC2D-AE0B-44DD-BD0B-03B916DC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DED30-0CBE-4C52-BA80-0D34B7609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8668B-FC85-4FEF-B3C3-A4B65601A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33DF6-CDF4-4172-8A01-FC507FE7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51116-B634-48C6-8089-1D73D9ED6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8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001B4-05EF-434A-9FF7-B0FC41A84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BFE60-F2AF-4A83-968C-3C477FFFD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FEC51-34BB-48D3-9264-28D410906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C58EF-B1B5-45D7-B291-D262BA88F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6EA88-C048-4781-9FBF-E1F0E38C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54ABA-0433-417D-B46E-34F15A25B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348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3443E-45D2-4F70-A4BC-A3298DB9D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5E5EA-46B3-4C8F-B84E-1C71476E1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FA002-4BA0-4B5D-9BCB-48345B9E9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221762-DB1E-47CC-87D7-131BF6807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3FBF2E-DE87-435D-89A3-687465C70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458AA7-1B2A-4117-A452-99048197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9ADA4-EA20-4AAC-B73D-9D4E7C7F3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0B937C-418E-4410-98F1-A00BB4AB0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88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5D088-9CE1-4359-90CC-23DAF988A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078F7B-1486-420A-9480-FAFC31C76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EFAEB3-604A-47C7-976C-899649952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1006B5-CBEF-4FA9-9693-5406C09B4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05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F12123-BA92-4C0C-8C05-DD3B025F8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E4987A-E4E4-4C92-AAE7-BD747DF81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A4CD38-B6FB-4814-ACC0-D970A0E6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37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9538E-6017-46B6-8EE0-D69025CF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562-6DA2-49E6-8C72-2F607E636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B2C2D-275E-43B7-AD27-BF1ED0DCA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52481-2A6A-4BB4-922B-425AD2A0C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85270-527B-4441-93DD-E58403B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66384B-A575-449C-8729-58B364068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32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601CB-4AB7-4F33-B867-0D8B98F6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31A7E6-CF4F-4FEC-B9D4-98A915D65D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8DA9F-690B-4EA8-B306-F62BB52A3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D307F-2E0F-4713-BC13-FDE941DB3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0E1CD-E3A6-401C-9D4C-5C81F7CA6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DCB41-E5BA-4C88-B484-AA1B14E0D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73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986CF1-556C-4472-BA4A-EDC167CBE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4747D-1F25-4FDE-9F27-97FA9EA95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168F1-93CC-41DC-96FB-0774F18DC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0BF21-F11E-478D-87EB-3135ACCF84F3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CCEE7-3DC1-4083-B5CE-0648A5D2C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9C861-FDAA-4EDD-951F-EEC9DB2AF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F85D6-DAAD-49C3-99AC-1F37FF2A14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13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nk2ssp.com/s/iNBtb/i/fqK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nk2ssp.com/s/WLBtb/i/fqK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lnk2ssp.com/s/KMBtb/i/fqK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lnk2ssp.com/s/12Atb/i/fqK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lnk2ssp.com/s/FNBtb/i/fqK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B776B5-CE95-4A31-ACA6-223087AB61C8}"/>
              </a:ext>
            </a:extLst>
          </p:cNvPr>
          <p:cNvSpPr/>
          <p:nvPr/>
        </p:nvSpPr>
        <p:spPr>
          <a:xfrm>
            <a:off x="1172094" y="310342"/>
            <a:ext cx="2335877" cy="21446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A2F425-A0C7-4098-B301-B366C5C5A454}"/>
              </a:ext>
            </a:extLst>
          </p:cNvPr>
          <p:cNvSpPr/>
          <p:nvPr/>
        </p:nvSpPr>
        <p:spPr>
          <a:xfrm>
            <a:off x="1172093" y="4402974"/>
            <a:ext cx="2335877" cy="2202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2C1E00-A306-4985-B87F-6AF45251F1AC}"/>
              </a:ext>
            </a:extLst>
          </p:cNvPr>
          <p:cNvSpPr/>
          <p:nvPr/>
        </p:nvSpPr>
        <p:spPr>
          <a:xfrm>
            <a:off x="8911242" y="4402975"/>
            <a:ext cx="2238895" cy="22028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6B6597-5815-4032-BBB4-7C5E9C181DB2}"/>
              </a:ext>
            </a:extLst>
          </p:cNvPr>
          <p:cNvSpPr/>
          <p:nvPr/>
        </p:nvSpPr>
        <p:spPr>
          <a:xfrm>
            <a:off x="6389716" y="310342"/>
            <a:ext cx="2335877" cy="21446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0498F7-33CC-4CB6-AAE4-BF9A96DFF6A5}"/>
              </a:ext>
            </a:extLst>
          </p:cNvPr>
          <p:cNvSpPr/>
          <p:nvPr/>
        </p:nvSpPr>
        <p:spPr>
          <a:xfrm>
            <a:off x="8877994" y="310342"/>
            <a:ext cx="2238894" cy="21446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DCBE7-E41A-42DA-A2C5-05D5DFA762D6}"/>
              </a:ext>
            </a:extLst>
          </p:cNvPr>
          <p:cNvSpPr/>
          <p:nvPr/>
        </p:nvSpPr>
        <p:spPr>
          <a:xfrm>
            <a:off x="6389716" y="4402974"/>
            <a:ext cx="2335877" cy="220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B5A280-936E-405E-9261-0EF97F221D45}"/>
              </a:ext>
            </a:extLst>
          </p:cNvPr>
          <p:cNvSpPr/>
          <p:nvPr/>
        </p:nvSpPr>
        <p:spPr>
          <a:xfrm>
            <a:off x="3654828" y="4402974"/>
            <a:ext cx="2335877" cy="2202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6B9907-18E0-4667-9F52-A6039C07A778}"/>
              </a:ext>
            </a:extLst>
          </p:cNvPr>
          <p:cNvSpPr/>
          <p:nvPr/>
        </p:nvSpPr>
        <p:spPr>
          <a:xfrm>
            <a:off x="3654829" y="310342"/>
            <a:ext cx="2335877" cy="21446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111135-BC4C-4C6B-B511-2D8856352B60}"/>
              </a:ext>
            </a:extLst>
          </p:cNvPr>
          <p:cNvSpPr/>
          <p:nvPr/>
        </p:nvSpPr>
        <p:spPr>
          <a:xfrm>
            <a:off x="393467" y="2913610"/>
            <a:ext cx="3114503" cy="10307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2550C2-B495-4558-8B85-1AE88E4EE376}"/>
              </a:ext>
            </a:extLst>
          </p:cNvPr>
          <p:cNvSpPr/>
          <p:nvPr/>
        </p:nvSpPr>
        <p:spPr>
          <a:xfrm>
            <a:off x="8517773" y="2913610"/>
            <a:ext cx="3178233" cy="10307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60E33B-B657-49D2-AE16-467772704B8D}"/>
              </a:ext>
            </a:extLst>
          </p:cNvPr>
          <p:cNvSpPr/>
          <p:nvPr/>
        </p:nvSpPr>
        <p:spPr>
          <a:xfrm>
            <a:off x="4506883" y="2704406"/>
            <a:ext cx="3178233" cy="14519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25218F-B3C5-4F2E-83E0-2D1A93A21191}"/>
              </a:ext>
            </a:extLst>
          </p:cNvPr>
          <p:cNvSpPr txBox="1"/>
          <p:nvPr/>
        </p:nvSpPr>
        <p:spPr>
          <a:xfrm>
            <a:off x="9371215" y="5345885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1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03BA0B-E655-4E50-B2F0-900B9C0EE866}"/>
              </a:ext>
            </a:extLst>
          </p:cNvPr>
          <p:cNvSpPr txBox="1"/>
          <p:nvPr/>
        </p:nvSpPr>
        <p:spPr>
          <a:xfrm>
            <a:off x="4196540" y="5345885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1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2F56F2-1A95-4BF0-BCE9-45811EFC5B5F}"/>
              </a:ext>
            </a:extLst>
          </p:cNvPr>
          <p:cNvSpPr txBox="1"/>
          <p:nvPr/>
        </p:nvSpPr>
        <p:spPr>
          <a:xfrm>
            <a:off x="1713805" y="5319744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2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49C85D-633C-45FA-8C16-D5D917F1ECDC}"/>
              </a:ext>
            </a:extLst>
          </p:cNvPr>
          <p:cNvSpPr txBox="1"/>
          <p:nvPr/>
        </p:nvSpPr>
        <p:spPr>
          <a:xfrm>
            <a:off x="6934199" y="5321932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2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86D82C-F769-4B8D-A28C-C26D0DE93179}"/>
              </a:ext>
            </a:extLst>
          </p:cNvPr>
          <p:cNvSpPr txBox="1"/>
          <p:nvPr/>
        </p:nvSpPr>
        <p:spPr>
          <a:xfrm>
            <a:off x="1324492" y="3244333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3</a:t>
            </a:r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EC4D10-B0BD-4FCD-936D-278C921DC747}"/>
              </a:ext>
            </a:extLst>
          </p:cNvPr>
          <p:cNvSpPr txBox="1"/>
          <p:nvPr/>
        </p:nvSpPr>
        <p:spPr>
          <a:xfrm>
            <a:off x="9480663" y="3244333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3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69E772-E06F-46B8-B8A1-7B48A977D2A6}"/>
              </a:ext>
            </a:extLst>
          </p:cNvPr>
          <p:cNvSpPr txBox="1"/>
          <p:nvPr/>
        </p:nvSpPr>
        <p:spPr>
          <a:xfrm>
            <a:off x="9404463" y="1142783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4</a:t>
            </a:r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FE695A-EE0C-4FA3-A1FA-68691B46691B}"/>
              </a:ext>
            </a:extLst>
          </p:cNvPr>
          <p:cNvSpPr txBox="1"/>
          <p:nvPr/>
        </p:nvSpPr>
        <p:spPr>
          <a:xfrm>
            <a:off x="7058890" y="1142783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5</a:t>
            </a:r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DF91FA-B467-41ED-A057-E855AE86037E}"/>
              </a:ext>
            </a:extLst>
          </p:cNvPr>
          <p:cNvSpPr txBox="1"/>
          <p:nvPr/>
        </p:nvSpPr>
        <p:spPr>
          <a:xfrm>
            <a:off x="1713805" y="1142783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4</a:t>
            </a:r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C0A50B-4C26-41F7-9E44-F3954F9474C5}"/>
              </a:ext>
            </a:extLst>
          </p:cNvPr>
          <p:cNvSpPr txBox="1"/>
          <p:nvPr/>
        </p:nvSpPr>
        <p:spPr>
          <a:xfrm>
            <a:off x="4176453" y="1142783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Drill 5</a:t>
            </a:r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1A55C6-D63D-43C6-A39F-CBF620AD6FFF}"/>
              </a:ext>
            </a:extLst>
          </p:cNvPr>
          <p:cNvSpPr txBox="1"/>
          <p:nvPr/>
        </p:nvSpPr>
        <p:spPr>
          <a:xfrm>
            <a:off x="5469773" y="3244333"/>
            <a:ext cx="12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Extra Drill </a:t>
            </a:r>
            <a:endParaRPr lang="en-GB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1278A00-2F8F-4F80-B079-3C8C7EF3A5D8}"/>
              </a:ext>
            </a:extLst>
          </p:cNvPr>
          <p:cNvCxnSpPr/>
          <p:nvPr/>
        </p:nvCxnSpPr>
        <p:spPr>
          <a:xfrm>
            <a:off x="6162502" y="0"/>
            <a:ext cx="0" cy="6858000"/>
          </a:xfrm>
          <a:prstGeom prst="line">
            <a:avLst/>
          </a:prstGeom>
          <a:ln w="571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F30F4C6-CB96-47B6-B831-A4AA45E32330}"/>
              </a:ext>
            </a:extLst>
          </p:cNvPr>
          <p:cNvSpPr txBox="1"/>
          <p:nvPr/>
        </p:nvSpPr>
        <p:spPr>
          <a:xfrm>
            <a:off x="138545" y="232756"/>
            <a:ext cx="842154" cy="2680854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IE" b="1" dirty="0"/>
              <a:t>P1 Drills </a:t>
            </a:r>
            <a:endParaRPr lang="en-GB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72896C-CCFD-48B2-B529-355E5894D4D3}"/>
              </a:ext>
            </a:extLst>
          </p:cNvPr>
          <p:cNvSpPr txBox="1"/>
          <p:nvPr/>
        </p:nvSpPr>
        <p:spPr>
          <a:xfrm>
            <a:off x="11227926" y="232756"/>
            <a:ext cx="842154" cy="2680854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IE" b="1" dirty="0"/>
              <a:t>Nursery Drills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64669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5A291-7755-41FE-BC5C-0B0104D630FB}"/>
              </a:ext>
            </a:extLst>
          </p:cNvPr>
          <p:cNvSpPr/>
          <p:nvPr/>
        </p:nvSpPr>
        <p:spPr>
          <a:xfrm>
            <a:off x="86222" y="329429"/>
            <a:ext cx="57240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Main areas for development 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C2D102-A1CF-4A4C-A650-CFD784F830C4}"/>
              </a:ext>
            </a:extLst>
          </p:cNvPr>
          <p:cNvSpPr/>
          <p:nvPr/>
        </p:nvSpPr>
        <p:spPr>
          <a:xfrm>
            <a:off x="144411" y="975760"/>
            <a:ext cx="1196136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Locomotor skills</a:t>
            </a:r>
          </a:p>
          <a:p>
            <a:pPr marL="457200" indent="-457200">
              <a:buAutoNum type="arabicPeriod"/>
            </a:pP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Body Management Skills</a:t>
            </a:r>
          </a:p>
          <a:p>
            <a:pPr marL="457200" indent="-457200">
              <a:buAutoNum type="arabicPeriod"/>
            </a:pP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Object Control Skills</a:t>
            </a:r>
          </a:p>
          <a:p>
            <a:pPr marL="457200" indent="-457200">
              <a:buAutoNum type="arabicPeriod"/>
            </a:pPr>
            <a:endParaRPr lang="en-US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Team interaction Skills</a:t>
            </a:r>
          </a:p>
          <a:p>
            <a:endParaRPr lang="en-US" sz="2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B885B-6419-4C93-BED8-999B81350123}"/>
              </a:ext>
            </a:extLst>
          </p:cNvPr>
          <p:cNvSpPr txBox="1"/>
          <p:nvPr/>
        </p:nvSpPr>
        <p:spPr>
          <a:xfrm>
            <a:off x="243840" y="3429000"/>
            <a:ext cx="28928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Locomotor skills</a:t>
            </a:r>
          </a:p>
          <a:p>
            <a:pPr algn="ctr"/>
            <a:endParaRPr lang="en-US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en-US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Crawling </a:t>
            </a:r>
          </a:p>
          <a:p>
            <a:pPr algn="ctr"/>
            <a:r>
              <a:rPr lang="en-US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Running </a:t>
            </a:r>
          </a:p>
          <a:p>
            <a:pPr algn="ctr"/>
            <a:r>
              <a:rPr lang="en-US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Hopping </a:t>
            </a:r>
          </a:p>
          <a:p>
            <a:pPr algn="ctr"/>
            <a:r>
              <a:rPr lang="en-US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Skipping </a:t>
            </a:r>
          </a:p>
          <a:p>
            <a:pPr algn="ctr"/>
            <a:r>
              <a:rPr lang="en-US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Jumping </a:t>
            </a:r>
          </a:p>
          <a:p>
            <a:pPr algn="ctr"/>
            <a:r>
              <a:rPr lang="en-US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Dodging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6D37F-85B8-464D-9353-BA23BCB6BB31}"/>
              </a:ext>
            </a:extLst>
          </p:cNvPr>
          <p:cNvSpPr txBox="1"/>
          <p:nvPr/>
        </p:nvSpPr>
        <p:spPr>
          <a:xfrm>
            <a:off x="9154760" y="3429000"/>
            <a:ext cx="28928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Team interaction Skills</a:t>
            </a:r>
          </a:p>
          <a:p>
            <a:pPr algn="ctr"/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Passing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Team races </a:t>
            </a:r>
          </a:p>
          <a:p>
            <a:pPr algn="ctr"/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031A4D-3EDE-4171-91BC-B6428A79B361}"/>
              </a:ext>
            </a:extLst>
          </p:cNvPr>
          <p:cNvSpPr txBox="1"/>
          <p:nvPr/>
        </p:nvSpPr>
        <p:spPr>
          <a:xfrm>
            <a:off x="5968538" y="3429000"/>
            <a:ext cx="28928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Object Control Skills</a:t>
            </a:r>
          </a:p>
          <a:p>
            <a:pPr algn="ctr"/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Throwing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Catching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Kicking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Striking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Dribbling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Bouncing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Roll / Jab lifting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B941F5-2F87-4309-8A31-D091A4403EBF}"/>
              </a:ext>
            </a:extLst>
          </p:cNvPr>
          <p:cNvSpPr txBox="1"/>
          <p:nvPr/>
        </p:nvSpPr>
        <p:spPr>
          <a:xfrm>
            <a:off x="3136669" y="3429000"/>
            <a:ext cx="28928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Body Management Skills</a:t>
            </a:r>
          </a:p>
          <a:p>
            <a:pPr algn="ctr"/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Rolling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Stopping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Balancing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Climbing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Landing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Twisting </a:t>
            </a:r>
          </a:p>
        </p:txBody>
      </p:sp>
    </p:spTree>
    <p:extLst>
      <p:ext uri="{BB962C8B-B14F-4D97-AF65-F5344CB8AC3E}">
        <p14:creationId xmlns:p14="http://schemas.microsoft.com/office/powerpoint/2010/main" val="3939492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5A291-7755-41FE-BC5C-0B0104D630FB}"/>
              </a:ext>
            </a:extLst>
          </p:cNvPr>
          <p:cNvSpPr/>
          <p:nvPr/>
        </p:nvSpPr>
        <p:spPr>
          <a:xfrm>
            <a:off x="8527" y="340513"/>
            <a:ext cx="86305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Drill Area 1</a:t>
            </a:r>
          </a:p>
          <a:p>
            <a:pPr algn="ctr"/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Ladder and jumping drills – Locomotor Skills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23BE9A-79FA-43C0-B821-DCD6238E0724}"/>
              </a:ext>
            </a:extLst>
          </p:cNvPr>
          <p:cNvSpPr txBox="1"/>
          <p:nvPr/>
        </p:nvSpPr>
        <p:spPr>
          <a:xfrm>
            <a:off x="201572" y="5428272"/>
            <a:ext cx="2189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2 Feet together and jump forward  through ladder 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1D840C-1317-476C-9ABD-0ED7A7448A60}"/>
              </a:ext>
            </a:extLst>
          </p:cNvPr>
          <p:cNvSpPr txBox="1"/>
          <p:nvPr/>
        </p:nvSpPr>
        <p:spPr>
          <a:xfrm>
            <a:off x="2579716" y="5428272"/>
            <a:ext cx="2189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2 Feet together and jump Sideways  through ladder </a:t>
            </a:r>
            <a:endParaRPr lang="en-GB" dirty="0"/>
          </a:p>
        </p:txBody>
      </p:sp>
      <p:sp>
        <p:nvSpPr>
          <p:cNvPr id="17" name="Arrow: Up-Down 16">
            <a:extLst>
              <a:ext uri="{FF2B5EF4-FFF2-40B4-BE49-F238E27FC236}">
                <a16:creationId xmlns:a16="http://schemas.microsoft.com/office/drawing/2014/main" id="{1C870A9B-F867-4462-8D69-F1DF1E4A5757}"/>
              </a:ext>
            </a:extLst>
          </p:cNvPr>
          <p:cNvSpPr/>
          <p:nvPr/>
        </p:nvSpPr>
        <p:spPr>
          <a:xfrm>
            <a:off x="5699756" y="2998124"/>
            <a:ext cx="45719" cy="4571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E96F8A-2CAA-4A93-8CFC-AFE2F3AB56E6}"/>
              </a:ext>
            </a:extLst>
          </p:cNvPr>
          <p:cNvSpPr txBox="1"/>
          <p:nvPr/>
        </p:nvSpPr>
        <p:spPr>
          <a:xfrm>
            <a:off x="4650967" y="5428272"/>
            <a:ext cx="2189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2 Feet together and jump forward 2 back 1 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6E04C-AB3B-409D-8CF7-1FFB7E54735C}"/>
              </a:ext>
            </a:extLst>
          </p:cNvPr>
          <p:cNvSpPr txBox="1"/>
          <p:nvPr/>
        </p:nvSpPr>
        <p:spPr>
          <a:xfrm>
            <a:off x="6943898" y="2051196"/>
            <a:ext cx="3070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Progressions</a:t>
            </a:r>
          </a:p>
          <a:p>
            <a:r>
              <a:rPr lang="en-IE" dirty="0"/>
              <a:t>Do drills on 1 foot</a:t>
            </a:r>
          </a:p>
          <a:p>
            <a:r>
              <a:rPr lang="en-IE" dirty="0"/>
              <a:t>Do drills with hands on head</a:t>
            </a:r>
          </a:p>
          <a:p>
            <a:r>
              <a:rPr lang="en-IE" dirty="0"/>
              <a:t>Do drills as a race </a:t>
            </a:r>
          </a:p>
          <a:p>
            <a:r>
              <a:rPr lang="en-IE" dirty="0"/>
              <a:t>Replace ladders with hurdles</a:t>
            </a:r>
          </a:p>
          <a:p>
            <a:r>
              <a:rPr lang="en-IE" dirty="0"/>
              <a:t>With hurdle try to encourage touching toes for each jump</a:t>
            </a:r>
          </a:p>
          <a:p>
            <a:r>
              <a:rPr lang="en-IE" dirty="0"/>
              <a:t>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D22A17-AED7-4943-A316-83F21D6FD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9111" y="4172989"/>
            <a:ext cx="4708460" cy="251056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EC4ACF2-10F8-4A57-8A6B-7C800B3C33FE}"/>
              </a:ext>
            </a:extLst>
          </p:cNvPr>
          <p:cNvSpPr txBox="1"/>
          <p:nvPr/>
        </p:nvSpPr>
        <p:spPr>
          <a:xfrm>
            <a:off x="1557251" y="6434051"/>
            <a:ext cx="4188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hlinkClick r:id="rId3"/>
              </a:rPr>
              <a:t>Click here to see drill animation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78791BF-6448-4A3A-A310-51FFC0446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564670"/>
            <a:ext cx="6491237" cy="383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62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5A291-7755-41FE-BC5C-0B0104D630FB}"/>
              </a:ext>
            </a:extLst>
          </p:cNvPr>
          <p:cNvSpPr/>
          <p:nvPr/>
        </p:nvSpPr>
        <p:spPr>
          <a:xfrm>
            <a:off x="8527" y="340513"/>
            <a:ext cx="808503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Drill Area 2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Ladder and jumping drills – 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Locomotor and body management Skills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A62AECE5-CF9D-4265-B845-D30A28134195}"/>
              </a:ext>
            </a:extLst>
          </p:cNvPr>
          <p:cNvSpPr/>
          <p:nvPr/>
        </p:nvSpPr>
        <p:spPr>
          <a:xfrm rot="16200000">
            <a:off x="781394" y="5216014"/>
            <a:ext cx="648393" cy="410095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23BE9A-79FA-43C0-B821-DCD6238E0724}"/>
              </a:ext>
            </a:extLst>
          </p:cNvPr>
          <p:cNvSpPr txBox="1"/>
          <p:nvPr/>
        </p:nvSpPr>
        <p:spPr>
          <a:xfrm>
            <a:off x="177338" y="5873525"/>
            <a:ext cx="2189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Run / Hop / Crawl </a:t>
            </a:r>
          </a:p>
          <a:p>
            <a:pPr algn="ctr"/>
            <a:r>
              <a:rPr lang="en-IE" dirty="0"/>
              <a:t>In and out through cones </a:t>
            </a:r>
            <a:endParaRPr lang="en-GB" dirty="0"/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3899AB02-EA9A-4905-AF09-05BFC51983B4}"/>
              </a:ext>
            </a:extLst>
          </p:cNvPr>
          <p:cNvSpPr/>
          <p:nvPr/>
        </p:nvSpPr>
        <p:spPr>
          <a:xfrm rot="16200000">
            <a:off x="2859573" y="5216014"/>
            <a:ext cx="648393" cy="410095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1D840C-1317-476C-9ABD-0ED7A7448A60}"/>
              </a:ext>
            </a:extLst>
          </p:cNvPr>
          <p:cNvSpPr txBox="1"/>
          <p:nvPr/>
        </p:nvSpPr>
        <p:spPr>
          <a:xfrm>
            <a:off x="2579716" y="5873523"/>
            <a:ext cx="2189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Caterpillar Race</a:t>
            </a:r>
          </a:p>
          <a:p>
            <a:pPr algn="ctr"/>
            <a:r>
              <a:rPr lang="en-IE" dirty="0"/>
              <a:t>Hold ankles of player in front of you </a:t>
            </a:r>
          </a:p>
        </p:txBody>
      </p:sp>
      <p:sp>
        <p:nvSpPr>
          <p:cNvPr id="17" name="Arrow: Up-Down 16">
            <a:extLst>
              <a:ext uri="{FF2B5EF4-FFF2-40B4-BE49-F238E27FC236}">
                <a16:creationId xmlns:a16="http://schemas.microsoft.com/office/drawing/2014/main" id="{1C870A9B-F867-4462-8D69-F1DF1E4A5757}"/>
              </a:ext>
            </a:extLst>
          </p:cNvPr>
          <p:cNvSpPr/>
          <p:nvPr/>
        </p:nvSpPr>
        <p:spPr>
          <a:xfrm>
            <a:off x="5699756" y="2998124"/>
            <a:ext cx="45719" cy="4571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Up-Down 17">
            <a:extLst>
              <a:ext uri="{FF2B5EF4-FFF2-40B4-BE49-F238E27FC236}">
                <a16:creationId xmlns:a16="http://schemas.microsoft.com/office/drawing/2014/main" id="{8EBD3894-3279-4A30-8A5D-B544C8B7B278}"/>
              </a:ext>
            </a:extLst>
          </p:cNvPr>
          <p:cNvSpPr/>
          <p:nvPr/>
        </p:nvSpPr>
        <p:spPr>
          <a:xfrm>
            <a:off x="5289661" y="5096864"/>
            <a:ext cx="410095" cy="648394"/>
          </a:xfrm>
          <a:prstGeom prst="up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E96F8A-2CAA-4A93-8CFC-AFE2F3AB56E6}"/>
              </a:ext>
            </a:extLst>
          </p:cNvPr>
          <p:cNvSpPr txBox="1"/>
          <p:nvPr/>
        </p:nvSpPr>
        <p:spPr>
          <a:xfrm>
            <a:off x="4650967" y="5873523"/>
            <a:ext cx="2189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Dribble ball through cones 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6E04C-AB3B-409D-8CF7-1FFB7E54735C}"/>
              </a:ext>
            </a:extLst>
          </p:cNvPr>
          <p:cNvSpPr txBox="1"/>
          <p:nvPr/>
        </p:nvSpPr>
        <p:spPr>
          <a:xfrm>
            <a:off x="7849987" y="2013866"/>
            <a:ext cx="30701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Progressions</a:t>
            </a:r>
          </a:p>
          <a:p>
            <a:r>
              <a:rPr lang="en-IE" dirty="0"/>
              <a:t>Bounce ball at each cone </a:t>
            </a:r>
          </a:p>
          <a:p>
            <a:r>
              <a:rPr lang="en-IE" dirty="0"/>
              <a:t>Pass ball back at last cone </a:t>
            </a:r>
          </a:p>
          <a:p>
            <a:r>
              <a:rPr lang="en-IE" dirty="0"/>
              <a:t>Make player circle each cone </a:t>
            </a:r>
          </a:p>
          <a:p>
            <a:r>
              <a:rPr lang="en-IE" dirty="0"/>
              <a:t>Move cones closer together </a:t>
            </a:r>
          </a:p>
          <a:p>
            <a:endParaRPr lang="en-IE" dirty="0"/>
          </a:p>
          <a:p>
            <a:r>
              <a:rPr lang="en-IE" dirty="0"/>
              <a:t> </a:t>
            </a:r>
            <a:endParaRPr lang="en-GB" dirty="0"/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548E2280-0F6F-40A9-948E-D68E842E2A05}"/>
              </a:ext>
            </a:extLst>
          </p:cNvPr>
          <p:cNvSpPr/>
          <p:nvPr/>
        </p:nvSpPr>
        <p:spPr>
          <a:xfrm>
            <a:off x="1310638" y="4322190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B896A071-1C80-4C61-A8ED-8B28AE38C7F9}"/>
              </a:ext>
            </a:extLst>
          </p:cNvPr>
          <p:cNvSpPr/>
          <p:nvPr/>
        </p:nvSpPr>
        <p:spPr>
          <a:xfrm>
            <a:off x="1318949" y="3210146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61F9C844-A810-412D-A1A5-8550C6116981}"/>
              </a:ext>
            </a:extLst>
          </p:cNvPr>
          <p:cNvSpPr/>
          <p:nvPr/>
        </p:nvSpPr>
        <p:spPr>
          <a:xfrm>
            <a:off x="1271845" y="2106523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422F63A4-666B-4826-BD57-73432DF01662}"/>
              </a:ext>
            </a:extLst>
          </p:cNvPr>
          <p:cNvSpPr/>
          <p:nvPr/>
        </p:nvSpPr>
        <p:spPr>
          <a:xfrm>
            <a:off x="3380506" y="4322190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2DC3D8EF-1B8C-43D4-9DE9-6D15788FC84A}"/>
              </a:ext>
            </a:extLst>
          </p:cNvPr>
          <p:cNvSpPr/>
          <p:nvPr/>
        </p:nvSpPr>
        <p:spPr>
          <a:xfrm>
            <a:off x="3388817" y="3210146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F279D547-39E0-4B4E-B647-29EF31460081}"/>
              </a:ext>
            </a:extLst>
          </p:cNvPr>
          <p:cNvSpPr/>
          <p:nvPr/>
        </p:nvSpPr>
        <p:spPr>
          <a:xfrm>
            <a:off x="3388817" y="2098102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BB843820-5A6D-498E-A345-17012F229758}"/>
              </a:ext>
            </a:extLst>
          </p:cNvPr>
          <p:cNvSpPr/>
          <p:nvPr/>
        </p:nvSpPr>
        <p:spPr>
          <a:xfrm>
            <a:off x="5458685" y="4330611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Circle: Hollow 31">
            <a:extLst>
              <a:ext uri="{FF2B5EF4-FFF2-40B4-BE49-F238E27FC236}">
                <a16:creationId xmlns:a16="http://schemas.microsoft.com/office/drawing/2014/main" id="{C078B217-4743-444F-B766-F894A377CACD}"/>
              </a:ext>
            </a:extLst>
          </p:cNvPr>
          <p:cNvSpPr/>
          <p:nvPr/>
        </p:nvSpPr>
        <p:spPr>
          <a:xfrm>
            <a:off x="5466996" y="3218567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Circle: Hollow 32">
            <a:extLst>
              <a:ext uri="{FF2B5EF4-FFF2-40B4-BE49-F238E27FC236}">
                <a16:creationId xmlns:a16="http://schemas.microsoft.com/office/drawing/2014/main" id="{988BC358-7AD0-4694-97E4-7B8A9D45B163}"/>
              </a:ext>
            </a:extLst>
          </p:cNvPr>
          <p:cNvSpPr/>
          <p:nvPr/>
        </p:nvSpPr>
        <p:spPr>
          <a:xfrm>
            <a:off x="5466996" y="2106523"/>
            <a:ext cx="365760" cy="3768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2C132B1-1F23-4007-B914-76875C3E57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4" b="41059"/>
          <a:stretch/>
        </p:blipFill>
        <p:spPr>
          <a:xfrm>
            <a:off x="7953253" y="3677918"/>
            <a:ext cx="3201683" cy="311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0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5A291-7755-41FE-BC5C-0B0104D630FB}"/>
              </a:ext>
            </a:extLst>
          </p:cNvPr>
          <p:cNvSpPr/>
          <p:nvPr/>
        </p:nvSpPr>
        <p:spPr>
          <a:xfrm>
            <a:off x="8527" y="340513"/>
            <a:ext cx="702019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Drill Area 3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Stopping and Striking – 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Object control and locomotor Skills 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1D840C-1317-476C-9ABD-0ED7A7448A60}"/>
              </a:ext>
            </a:extLst>
          </p:cNvPr>
          <p:cNvSpPr txBox="1"/>
          <p:nvPr/>
        </p:nvSpPr>
        <p:spPr>
          <a:xfrm>
            <a:off x="987827" y="2956153"/>
            <a:ext cx="49239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Coach and player start on end line</a:t>
            </a:r>
          </a:p>
          <a:p>
            <a:pPr algn="ctr"/>
            <a:r>
              <a:rPr lang="en-IE" dirty="0"/>
              <a:t>Coach rolls the ball to the edge of the small square and player chase's it – stops it and shoots into goal</a:t>
            </a:r>
          </a:p>
          <a:p>
            <a:pPr algn="ctr"/>
            <a:r>
              <a:rPr lang="en-IE" dirty="0">
                <a:hlinkClick r:id="rId2"/>
              </a:rPr>
              <a:t>Click here to See drill animation</a:t>
            </a:r>
            <a:endParaRPr lang="en-IE" dirty="0"/>
          </a:p>
        </p:txBody>
      </p:sp>
      <p:sp>
        <p:nvSpPr>
          <p:cNvPr id="17" name="Arrow: Up-Down 16">
            <a:extLst>
              <a:ext uri="{FF2B5EF4-FFF2-40B4-BE49-F238E27FC236}">
                <a16:creationId xmlns:a16="http://schemas.microsoft.com/office/drawing/2014/main" id="{1C870A9B-F867-4462-8D69-F1DF1E4A5757}"/>
              </a:ext>
            </a:extLst>
          </p:cNvPr>
          <p:cNvSpPr/>
          <p:nvPr/>
        </p:nvSpPr>
        <p:spPr>
          <a:xfrm>
            <a:off x="5699756" y="2998124"/>
            <a:ext cx="45719" cy="4571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6E04C-AB3B-409D-8CF7-1FFB7E54735C}"/>
              </a:ext>
            </a:extLst>
          </p:cNvPr>
          <p:cNvSpPr txBox="1"/>
          <p:nvPr/>
        </p:nvSpPr>
        <p:spPr>
          <a:xfrm>
            <a:off x="7877696" y="2013866"/>
            <a:ext cx="3070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r>
              <a:rPr lang="en-IE" dirty="0"/>
              <a:t> </a:t>
            </a:r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902820-B46E-42F9-9901-2807FE96E8BC}"/>
              </a:ext>
            </a:extLst>
          </p:cNvPr>
          <p:cNvSpPr txBox="1"/>
          <p:nvPr/>
        </p:nvSpPr>
        <p:spPr>
          <a:xfrm>
            <a:off x="2107409" y="4486162"/>
            <a:ext cx="39817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Progressions</a:t>
            </a:r>
          </a:p>
          <a:p>
            <a:r>
              <a:rPr lang="en-IE" dirty="0"/>
              <a:t>Race against other team 1 ball per player </a:t>
            </a:r>
          </a:p>
          <a:p>
            <a:r>
              <a:rPr lang="en-IE" dirty="0"/>
              <a:t>Make goals smaller</a:t>
            </a:r>
          </a:p>
          <a:p>
            <a:r>
              <a:rPr lang="en-IE" dirty="0"/>
              <a:t>Add cones player has to avoid when chasing the ball</a:t>
            </a:r>
          </a:p>
          <a:p>
            <a:endParaRPr lang="en-IE" dirty="0"/>
          </a:p>
          <a:p>
            <a:endParaRPr lang="en-IE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4162BEE-C9D7-434F-BDE9-6ED7AE5EDD16}"/>
              </a:ext>
            </a:extLst>
          </p:cNvPr>
          <p:cNvCxnSpPr>
            <a:cxnSpLocks/>
          </p:cNvCxnSpPr>
          <p:nvPr/>
        </p:nvCxnSpPr>
        <p:spPr>
          <a:xfrm flipH="1">
            <a:off x="1828800" y="3841706"/>
            <a:ext cx="361326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4CE213F-A3EF-4E55-B087-6400DB8FEFB9}"/>
              </a:ext>
            </a:extLst>
          </p:cNvPr>
          <p:cNvCxnSpPr>
            <a:cxnSpLocks/>
          </p:cNvCxnSpPr>
          <p:nvPr/>
        </p:nvCxnSpPr>
        <p:spPr>
          <a:xfrm>
            <a:off x="5419899" y="3841706"/>
            <a:ext cx="0" cy="159481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B02A6F9-92C9-443F-B2EB-868738DCA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895" y="314295"/>
            <a:ext cx="5314863" cy="2101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FFF0E9-FC6D-4A56-A7EE-2CF47B4D2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282" y="2593938"/>
            <a:ext cx="5314863" cy="19930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171A07-E855-4E88-86B0-82B5CB2D7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895" y="4740798"/>
            <a:ext cx="5323436" cy="200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7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5A291-7755-41FE-BC5C-0B0104D630FB}"/>
              </a:ext>
            </a:extLst>
          </p:cNvPr>
          <p:cNvSpPr/>
          <p:nvPr/>
        </p:nvSpPr>
        <p:spPr>
          <a:xfrm>
            <a:off x="8527" y="340513"/>
            <a:ext cx="69624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Drill Area 4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Striking and Passing Square – 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Object control and interactive Skills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1D840C-1317-476C-9ABD-0ED7A7448A60}"/>
              </a:ext>
            </a:extLst>
          </p:cNvPr>
          <p:cNvSpPr txBox="1"/>
          <p:nvPr/>
        </p:nvSpPr>
        <p:spPr>
          <a:xfrm>
            <a:off x="1336700" y="5680364"/>
            <a:ext cx="4522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Player a has 3 balls and the object of the game is to pass (kick or strike) the 3 balls around the square one by one as fast as they can. </a:t>
            </a:r>
          </a:p>
          <a:p>
            <a:pPr algn="ctr"/>
            <a:r>
              <a:rPr lang="en-IE" dirty="0">
                <a:hlinkClick r:id="rId2"/>
              </a:rPr>
              <a:t>Click here to see drill animation</a:t>
            </a:r>
            <a:endParaRPr lang="en-IE" dirty="0"/>
          </a:p>
        </p:txBody>
      </p:sp>
      <p:sp>
        <p:nvSpPr>
          <p:cNvPr id="17" name="Arrow: Up-Down 16">
            <a:extLst>
              <a:ext uri="{FF2B5EF4-FFF2-40B4-BE49-F238E27FC236}">
                <a16:creationId xmlns:a16="http://schemas.microsoft.com/office/drawing/2014/main" id="{1C870A9B-F867-4462-8D69-F1DF1E4A5757}"/>
              </a:ext>
            </a:extLst>
          </p:cNvPr>
          <p:cNvSpPr/>
          <p:nvPr/>
        </p:nvSpPr>
        <p:spPr>
          <a:xfrm>
            <a:off x="5699756" y="2998124"/>
            <a:ext cx="45719" cy="4571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6E04C-AB3B-409D-8CF7-1FFB7E54735C}"/>
              </a:ext>
            </a:extLst>
          </p:cNvPr>
          <p:cNvSpPr txBox="1"/>
          <p:nvPr/>
        </p:nvSpPr>
        <p:spPr>
          <a:xfrm>
            <a:off x="7877696" y="2013866"/>
            <a:ext cx="3070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r>
              <a:rPr lang="en-IE" dirty="0"/>
              <a:t> 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57E3CD-C439-4162-B383-AFC8177735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81" r="18754" b="52485"/>
          <a:stretch/>
        </p:blipFill>
        <p:spPr>
          <a:xfrm>
            <a:off x="7406629" y="3429000"/>
            <a:ext cx="3696392" cy="3258589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57EC329-383F-4DAC-8486-F0DFDC67B71A}"/>
              </a:ext>
            </a:extLst>
          </p:cNvPr>
          <p:cNvCxnSpPr/>
          <p:nvPr/>
        </p:nvCxnSpPr>
        <p:spPr>
          <a:xfrm>
            <a:off x="9412780" y="5680364"/>
            <a:ext cx="423947" cy="960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159C9C3-F187-4744-BA4F-8343F082BD95}"/>
              </a:ext>
            </a:extLst>
          </p:cNvPr>
          <p:cNvCxnSpPr/>
          <p:nvPr/>
        </p:nvCxnSpPr>
        <p:spPr>
          <a:xfrm flipH="1">
            <a:off x="9412780" y="6007331"/>
            <a:ext cx="828500" cy="720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9EBDF23-1C54-4A67-A9A2-8B675B41E603}"/>
              </a:ext>
            </a:extLst>
          </p:cNvPr>
          <p:cNvCxnSpPr/>
          <p:nvPr/>
        </p:nvCxnSpPr>
        <p:spPr>
          <a:xfrm flipH="1" flipV="1">
            <a:off x="7919258" y="5776454"/>
            <a:ext cx="443346" cy="3306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C902820-B46E-42F9-9901-2807FE96E8BC}"/>
              </a:ext>
            </a:extLst>
          </p:cNvPr>
          <p:cNvSpPr txBox="1"/>
          <p:nvPr/>
        </p:nvSpPr>
        <p:spPr>
          <a:xfrm>
            <a:off x="7151721" y="2179035"/>
            <a:ext cx="4522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Progressions</a:t>
            </a:r>
          </a:p>
          <a:p>
            <a:r>
              <a:rPr lang="en-IE" dirty="0"/>
              <a:t>Race against other team</a:t>
            </a:r>
          </a:p>
          <a:p>
            <a:r>
              <a:rPr lang="en-IE" dirty="0"/>
              <a:t>Make cone goals smaller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F1C1E3-2441-41C1-97E9-5A3178774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76" y="2276032"/>
            <a:ext cx="6891766" cy="331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29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5A291-7755-41FE-BC5C-0B0104D630FB}"/>
              </a:ext>
            </a:extLst>
          </p:cNvPr>
          <p:cNvSpPr/>
          <p:nvPr/>
        </p:nvSpPr>
        <p:spPr>
          <a:xfrm>
            <a:off x="8527" y="340513"/>
            <a:ext cx="83785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Drill Area 5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Balloon tennis / Gaelic Hand-pass Tennis – 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Object control and interactive Skills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1D840C-1317-476C-9ABD-0ED7A7448A60}"/>
              </a:ext>
            </a:extLst>
          </p:cNvPr>
          <p:cNvSpPr txBox="1"/>
          <p:nvPr/>
        </p:nvSpPr>
        <p:spPr>
          <a:xfrm>
            <a:off x="939336" y="2673160"/>
            <a:ext cx="45221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All Players on each team touch the ball / balloon and then get it over the net </a:t>
            </a:r>
          </a:p>
          <a:p>
            <a:pPr algn="ctr"/>
            <a:endParaRPr lang="en-IE" dirty="0"/>
          </a:p>
          <a:p>
            <a:pPr algn="ctr"/>
            <a:r>
              <a:rPr lang="en-IE" dirty="0"/>
              <a:t>Other team try to catch the ball pass it around and hit back over the ‘net’</a:t>
            </a:r>
          </a:p>
          <a:p>
            <a:pPr algn="ctr"/>
            <a:r>
              <a:rPr lang="en-IE" dirty="0">
                <a:hlinkClick r:id="rId2"/>
              </a:rPr>
              <a:t>Click here to see drill animation </a:t>
            </a:r>
            <a:endParaRPr lang="en-IE" dirty="0"/>
          </a:p>
        </p:txBody>
      </p:sp>
      <p:sp>
        <p:nvSpPr>
          <p:cNvPr id="17" name="Arrow: Up-Down 16">
            <a:extLst>
              <a:ext uri="{FF2B5EF4-FFF2-40B4-BE49-F238E27FC236}">
                <a16:creationId xmlns:a16="http://schemas.microsoft.com/office/drawing/2014/main" id="{1C870A9B-F867-4462-8D69-F1DF1E4A5757}"/>
              </a:ext>
            </a:extLst>
          </p:cNvPr>
          <p:cNvSpPr/>
          <p:nvPr/>
        </p:nvSpPr>
        <p:spPr>
          <a:xfrm>
            <a:off x="5699756" y="2998124"/>
            <a:ext cx="45719" cy="4571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6E04C-AB3B-409D-8CF7-1FFB7E54735C}"/>
              </a:ext>
            </a:extLst>
          </p:cNvPr>
          <p:cNvSpPr txBox="1"/>
          <p:nvPr/>
        </p:nvSpPr>
        <p:spPr>
          <a:xfrm>
            <a:off x="7877696" y="2013866"/>
            <a:ext cx="3070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r>
              <a:rPr lang="en-IE" dirty="0"/>
              <a:t> </a:t>
            </a:r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902820-B46E-42F9-9901-2807FE96E8BC}"/>
              </a:ext>
            </a:extLst>
          </p:cNvPr>
          <p:cNvSpPr txBox="1"/>
          <p:nvPr/>
        </p:nvSpPr>
        <p:spPr>
          <a:xfrm>
            <a:off x="4125889" y="5532268"/>
            <a:ext cx="4522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Progressions</a:t>
            </a:r>
          </a:p>
          <a:p>
            <a:r>
              <a:rPr lang="en-IE" dirty="0"/>
              <a:t>Use </a:t>
            </a:r>
            <a:r>
              <a:rPr lang="en-IE" dirty="0" err="1"/>
              <a:t>hurleys</a:t>
            </a:r>
            <a:r>
              <a:rPr lang="en-IE" dirty="0"/>
              <a:t> with balloon</a:t>
            </a:r>
          </a:p>
          <a:p>
            <a:r>
              <a:rPr lang="en-IE" dirty="0"/>
              <a:t>Make net higher</a:t>
            </a:r>
          </a:p>
        </p:txBody>
      </p:sp>
      <p:pic>
        <p:nvPicPr>
          <p:cNvPr id="1026" name="Picture 2" descr="Image result for balloon tennis">
            <a:extLst>
              <a:ext uri="{FF2B5EF4-FFF2-40B4-BE49-F238E27FC236}">
                <a16:creationId xmlns:a16="http://schemas.microsoft.com/office/drawing/2014/main" id="{35CA0372-4D6C-4C00-ABBB-3AC1902D2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17" y="4483331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FC4986-B73E-41DF-8799-F7FBC6915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9601" y="2628799"/>
            <a:ext cx="5107820" cy="370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13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5A291-7755-41FE-BC5C-0B0104D630FB}"/>
              </a:ext>
            </a:extLst>
          </p:cNvPr>
          <p:cNvSpPr/>
          <p:nvPr/>
        </p:nvSpPr>
        <p:spPr>
          <a:xfrm>
            <a:off x="8527" y="340513"/>
            <a:ext cx="808503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Extra Drill Area 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Free Cone drills – </a:t>
            </a:r>
          </a:p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Locomotor and body management Skills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1D840C-1317-476C-9ABD-0ED7A7448A60}"/>
              </a:ext>
            </a:extLst>
          </p:cNvPr>
          <p:cNvSpPr txBox="1"/>
          <p:nvPr/>
        </p:nvSpPr>
        <p:spPr>
          <a:xfrm>
            <a:off x="321420" y="5199353"/>
            <a:ext cx="65448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1 player stands at centre cone with 3 or 4 players spread out at the outer cones. </a:t>
            </a:r>
          </a:p>
          <a:p>
            <a:pPr algn="ctr"/>
            <a:r>
              <a:rPr lang="en-IE" dirty="0"/>
              <a:t>Players at outer cone have to run to a free cone</a:t>
            </a:r>
          </a:p>
          <a:p>
            <a:pPr algn="ctr"/>
            <a:r>
              <a:rPr lang="en-IE" dirty="0"/>
              <a:t>Cannot run to the cone next to them </a:t>
            </a:r>
          </a:p>
          <a:p>
            <a:pPr algn="ctr"/>
            <a:r>
              <a:rPr lang="en-IE" dirty="0">
                <a:hlinkClick r:id="rId2"/>
              </a:rPr>
              <a:t>Click here to see drill animation</a:t>
            </a:r>
            <a:endParaRPr lang="en-IE" dirty="0"/>
          </a:p>
        </p:txBody>
      </p:sp>
      <p:sp>
        <p:nvSpPr>
          <p:cNvPr id="17" name="Arrow: Up-Down 16">
            <a:extLst>
              <a:ext uri="{FF2B5EF4-FFF2-40B4-BE49-F238E27FC236}">
                <a16:creationId xmlns:a16="http://schemas.microsoft.com/office/drawing/2014/main" id="{1C870A9B-F867-4462-8D69-F1DF1E4A5757}"/>
              </a:ext>
            </a:extLst>
          </p:cNvPr>
          <p:cNvSpPr/>
          <p:nvPr/>
        </p:nvSpPr>
        <p:spPr>
          <a:xfrm>
            <a:off x="5699756" y="2998124"/>
            <a:ext cx="45719" cy="4571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06E04C-AB3B-409D-8CF7-1FFB7E54735C}"/>
              </a:ext>
            </a:extLst>
          </p:cNvPr>
          <p:cNvSpPr txBox="1"/>
          <p:nvPr/>
        </p:nvSpPr>
        <p:spPr>
          <a:xfrm>
            <a:off x="7802883" y="2891029"/>
            <a:ext cx="3070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Progressions</a:t>
            </a:r>
          </a:p>
          <a:p>
            <a:r>
              <a:rPr lang="en-IE" dirty="0"/>
              <a:t>Add more players and cones</a:t>
            </a:r>
          </a:p>
          <a:p>
            <a:r>
              <a:rPr lang="en-IE" dirty="0"/>
              <a:t>2 players have to swap positions without letting middle player know they are going to run</a:t>
            </a:r>
          </a:p>
          <a:p>
            <a:endParaRPr lang="en-IE" dirty="0"/>
          </a:p>
          <a:p>
            <a:r>
              <a:rPr lang="en-IE" dirty="0"/>
              <a:t>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852D5E-20C9-4125-AF4A-351513F8E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36" y="1979297"/>
            <a:ext cx="5565792" cy="32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10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Widescreen</PresentationFormat>
  <Paragraphs>124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neenan</dc:creator>
  <cp:lastModifiedBy>leo neenan</cp:lastModifiedBy>
  <cp:revision>10</cp:revision>
  <dcterms:created xsi:type="dcterms:W3CDTF">2019-02-15T08:22:09Z</dcterms:created>
  <dcterms:modified xsi:type="dcterms:W3CDTF">2019-02-23T00:08:10Z</dcterms:modified>
</cp:coreProperties>
</file>